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4BC"/>
    <a:srgbClr val="8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35BF50-327B-90B9-2FBB-513F91F67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6D3969A-F0A6-35B9-C584-3DA013593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A2094A-A3A8-E452-65E2-0A9AA2A7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7130DC-0E79-D92D-8118-E1CB0926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9F6A8A-8446-CAE7-AE5A-43458457B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49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106BB2-6B7B-E2E3-F06B-86F08FC9E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939F60-862B-FEFB-F574-5EFBD386D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1F0460-6B71-70FF-E655-ED8169EF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552BD9-B035-CB67-E0E2-48740CABE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AAD304-248C-22F7-5C0B-2A9DE74C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63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1F34E-70AD-2404-AA2D-75C7F0370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BA31B2D-4E16-F91F-B7D6-F47ACB778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5711B6-A6DE-F179-3E68-898D99881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2AF14-2CE1-EED2-53CC-08D65A85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F67258-8C7A-D38F-022D-FEAA628C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425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9A1C22-8F46-9847-117F-096A1194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3FD692-60B3-2DA2-C0D8-BBFB06985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BA0C71-C9B4-D9BD-62DE-C602363D3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393309-EEB3-6174-0EBE-F1DE0608B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6C4B69-7106-4517-A160-AB0411395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5E3F31-0E3C-A781-C279-790592F8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227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066F03-8FFA-FD21-0974-B23C130E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EDDFF3-B3D7-F82E-7953-5E0B20F4F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56038D8-3FAE-A201-EEA2-C74A6DD54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EA80BB-FAEB-A81B-1363-0A52428AB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F5B69DC-0872-4079-A9FC-51738CBA53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8C4A1DD-C045-287A-BAD5-BC9E32160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64395D4-AB3C-92C3-CD19-3E032E250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28A8DD-257B-7664-6547-750F936A7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39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774493-20CD-D803-1FF6-5B25C312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490CB59-2B4C-BC25-664A-48A7B517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69E9E15-B26E-EFF7-DC85-A26948F2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E62AA1-ADC5-DE32-4A2B-3CD2CE72A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41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A6B0323-61FB-2A43-154E-B21F436A8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1CAA89C-CFA4-D63E-1B5B-7750014A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70A82A-7CCE-6019-3F62-A7E2AF957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52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DAE30D-BD97-97E5-D582-6A5E7029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2C8E20-9AA0-AF6B-5769-AB0C9FFDD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460D163-3944-DCEA-FCBE-1312205C3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529B81-FD03-0F7D-508A-6DF7ED75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30A58E-9833-103B-8F61-1478E2C9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912887-DDE6-CFAF-6A97-35FB5D5C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43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E152EC-9086-6B92-F5FF-5CFE096A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BDFF7F1-2B38-13A8-5246-A9EB4F3F7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FFBAC1-2EEC-9ED2-E5CB-5FA696894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2228B3-6002-78AB-0FE7-C5AE48BF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2338E7-499D-F7CA-FB75-72303477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14A743-A9AD-5686-C40F-BDBA580B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13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B0641-1658-AD8B-D1F9-96C2E6F82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0DFAF63-C653-627E-667E-04E4D1EA0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311905-EF05-5710-6065-9F5AE7E7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A7D1D6-DB06-07E3-158D-F57A2349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E7D6F4-DEC6-2305-5C1F-420FAB66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202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BAB130B-BC04-C030-FAA2-E99B80492E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982A536-1828-B4DB-4C08-18334D99F6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CB0491-37D7-1AD7-62C4-BFCB72664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85E03A-2AE5-7752-FB47-9A65F0E7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0910F3-B59D-23E4-9B91-71C44E10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37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36AB01E-FA07-BC8E-67A5-EC1DC43FB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157D4A-D1BB-2244-8939-DDBC63434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0C4926-7A9D-F4A6-50FD-E4EB1F6E15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37340-D15B-4E22-9215-9FF6BC04B2CF}" type="datetimeFigureOut">
              <a:rPr lang="it-IT" smtClean="0"/>
              <a:t>20/09/2022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C57061-0D82-AB0F-F389-C55479B48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FC9A02-AAAA-666B-B290-F8BF18810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452A1-A0B4-4AF9-A742-8F408DF4D6F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705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43B2A1F2-A039-8956-027C-3274C134650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225" y="1463040"/>
            <a:ext cx="6305550" cy="487375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7E27350-9ADF-DA84-5201-13907228F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5" y="283464"/>
            <a:ext cx="3739897" cy="1179576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072223D5-68B0-8D88-DB2A-A8241C1879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60" y="2734056"/>
            <a:ext cx="10716768" cy="4059937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110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Pietro Ramaglia </a:t>
            </a:r>
          </a:p>
          <a:p>
            <a:r>
              <a:rPr lang="it-IT" sz="3200" b="1" dirty="0">
                <a:solidFill>
                  <a:srgbClr val="110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1802-1875</a:t>
            </a:r>
          </a:p>
          <a:p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Il medico molisano fondatore della moderna Scuola Medica Napoletana</a:t>
            </a:r>
          </a:p>
          <a:p>
            <a:endParaRPr lang="it-IT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Venerdì 30 settembre 2022 - ore 18.00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Sala Conferenze OMCeO Campobasso</a:t>
            </a:r>
          </a:p>
          <a:p>
            <a:pPr algn="l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 cura degli autori Dott.ssa </a:t>
            </a:r>
            <a:r>
              <a:rPr lang="it-IT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Gabriella Paduano e  Mons. Gabriele </a:t>
            </a:r>
            <a:r>
              <a:rPr lang="it-IT" sz="1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Tamilia</a:t>
            </a:r>
            <a:endParaRPr lang="it-IT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l"/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Relatore il Dott. </a:t>
            </a:r>
            <a:r>
              <a:rPr lang="it-IT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Italo Testa,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membro dell’Accademia di Storia dell’ Arte Sanitaria</a:t>
            </a:r>
          </a:p>
          <a:p>
            <a:pPr algn="l"/>
            <a:endParaRPr 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l"/>
            <a:r>
              <a:rPr lang="it-IT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Interverrà il Prof. Avv. </a:t>
            </a:r>
            <a:r>
              <a:rPr lang="it-IT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Franco </a:t>
            </a:r>
            <a:r>
              <a:rPr lang="it-IT" sz="1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Ciufo</a:t>
            </a:r>
            <a:r>
              <a:rPr lang="it-IT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delegato per Abruzzo e Molise del Sacro Militare Ordine Costantiniano di San Giorgio</a:t>
            </a:r>
            <a:endParaRPr lang="it-IT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l"/>
            <a:endParaRPr lang="it-IT" sz="1600" i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78D34C5-8EFA-EF89-1F90-C8BCB43B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432" y="584216"/>
            <a:ext cx="4507991" cy="72237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7006D85-D625-D32F-24AB-AC415A0A6CC5}"/>
              </a:ext>
            </a:extLst>
          </p:cNvPr>
          <p:cNvSpPr txBox="1"/>
          <p:nvPr/>
        </p:nvSpPr>
        <p:spPr>
          <a:xfrm>
            <a:off x="594360" y="1682496"/>
            <a:ext cx="10954512" cy="738664"/>
          </a:xfrm>
          <a:prstGeom prst="rect">
            <a:avLst/>
          </a:prstGeom>
          <a:noFill/>
          <a:effectLst>
            <a:outerShdw blurRad="1270000" dist="38100" algn="ctr" rotWithShape="0">
              <a:srgbClr val="000000">
                <a:alpha val="0"/>
              </a:srgbClr>
            </a:outerShdw>
            <a:softEdge rad="1270000"/>
          </a:effectLst>
        </p:spPr>
        <p:txBody>
          <a:bodyPr wrap="square">
            <a:spAutoFit/>
          </a:bodyPr>
          <a:lstStyle/>
          <a:p>
            <a:pPr algn="ctr"/>
            <a:r>
              <a:rPr lang="it-IT" sz="2400" b="1" i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La SV è invitata alla presentazione del libro</a:t>
            </a:r>
          </a:p>
          <a:p>
            <a:pPr algn="ctr"/>
            <a:endParaRPr lang="it-IT" b="1" i="1" dirty="0">
              <a:solidFill>
                <a:srgbClr val="8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1393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Cambria</vt:lpstr>
      <vt:lpstr>Monotype Corsiva</vt:lpstr>
      <vt:lpstr>Verdana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Giuliana</dc:creator>
  <cp:lastModifiedBy>Giuliana</cp:lastModifiedBy>
  <cp:revision>8</cp:revision>
  <dcterms:created xsi:type="dcterms:W3CDTF">2022-09-05T12:01:13Z</dcterms:created>
  <dcterms:modified xsi:type="dcterms:W3CDTF">2022-09-20T09:23:33Z</dcterms:modified>
</cp:coreProperties>
</file>